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5" r:id="rId4"/>
    <p:sldId id="276" r:id="rId5"/>
    <p:sldId id="278" r:id="rId6"/>
    <p:sldId id="279" r:id="rId7"/>
    <p:sldId id="277" r:id="rId8"/>
    <p:sldId id="258" r:id="rId9"/>
    <p:sldId id="281" r:id="rId10"/>
    <p:sldId id="286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89" r:id="rId19"/>
    <p:sldId id="288" r:id="rId20"/>
    <p:sldId id="290" r:id="rId21"/>
    <p:sldId id="291" r:id="rId22"/>
    <p:sldId id="287" r:id="rId23"/>
    <p:sldId id="270" r:id="rId24"/>
    <p:sldId id="271" r:id="rId25"/>
    <p:sldId id="282" r:id="rId26"/>
    <p:sldId id="280" r:id="rId27"/>
    <p:sldId id="283" r:id="rId28"/>
    <p:sldId id="284" r:id="rId29"/>
    <p:sldId id="285" r:id="rId30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18E7-F5DE-4A58-9DA9-406C2EB4188C}" type="datetimeFigureOut">
              <a:rPr lang="es-CO" smtClean="0"/>
              <a:t>4/11/2021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80F1-6B80-4BD8-B464-61E622E0F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8552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18E7-F5DE-4A58-9DA9-406C2EB4188C}" type="datetimeFigureOut">
              <a:rPr lang="es-CO" smtClean="0"/>
              <a:t>4/11/2021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80F1-6B80-4BD8-B464-61E622E0F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1171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18E7-F5DE-4A58-9DA9-406C2EB4188C}" type="datetimeFigureOut">
              <a:rPr lang="es-CO" smtClean="0"/>
              <a:t>4/11/2021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80F1-6B80-4BD8-B464-61E622E0F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5092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18E7-F5DE-4A58-9DA9-406C2EB4188C}" type="datetimeFigureOut">
              <a:rPr lang="es-CO" smtClean="0"/>
              <a:t>4/11/2021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80F1-6B80-4BD8-B464-61E622E0F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0193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18E7-F5DE-4A58-9DA9-406C2EB4188C}" type="datetimeFigureOut">
              <a:rPr lang="es-CO" smtClean="0"/>
              <a:t>4/11/2021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80F1-6B80-4BD8-B464-61E622E0F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3290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18E7-F5DE-4A58-9DA9-406C2EB4188C}" type="datetimeFigureOut">
              <a:rPr lang="es-CO" smtClean="0"/>
              <a:t>4/11/2021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80F1-6B80-4BD8-B464-61E622E0F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631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18E7-F5DE-4A58-9DA9-406C2EB4188C}" type="datetimeFigureOut">
              <a:rPr lang="es-CO" smtClean="0"/>
              <a:t>4/11/2021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80F1-6B80-4BD8-B464-61E622E0F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4099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18E7-F5DE-4A58-9DA9-406C2EB4188C}" type="datetimeFigureOut">
              <a:rPr lang="es-CO" smtClean="0"/>
              <a:t>4/11/2021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80F1-6B80-4BD8-B464-61E622E0F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713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18E7-F5DE-4A58-9DA9-406C2EB4188C}" type="datetimeFigureOut">
              <a:rPr lang="es-CO" smtClean="0"/>
              <a:t>4/11/2021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80F1-6B80-4BD8-B464-61E622E0F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3164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18E7-F5DE-4A58-9DA9-406C2EB4188C}" type="datetimeFigureOut">
              <a:rPr lang="es-CO" smtClean="0"/>
              <a:t>4/11/2021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80F1-6B80-4BD8-B464-61E622E0F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68924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18E7-F5DE-4A58-9DA9-406C2EB4188C}" type="datetimeFigureOut">
              <a:rPr lang="es-CO" smtClean="0"/>
              <a:t>4/11/2021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F80F1-6B80-4BD8-B464-61E622E0F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92174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F18E7-F5DE-4A58-9DA9-406C2EB4188C}" type="datetimeFigureOut">
              <a:rPr lang="es-CO" smtClean="0"/>
              <a:t>4/11/2021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F80F1-6B80-4BD8-B464-61E622E0F7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19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glisch-hilfen.de/en/exercises/tenses/simple_present_s2.htm" TargetMode="External"/><Relationship Id="rId2" Type="http://schemas.openxmlformats.org/officeDocument/2006/relationships/hyperlink" Target="https://www.englisch-hilfen.de/en/exercises/tenses/simple_present_s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nglish-room.com/grammar/presentsimpletense_affirmative_1.htm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agendaweb.org/exercises/verbs/present/negative-write-3.htm" TargetMode="External"/><Relationship Id="rId2" Type="http://schemas.openxmlformats.org/officeDocument/2006/relationships/hyperlink" Target="https://agendaweb.org/exercises/verbs/present/negative-forms-pronoun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nglish-4u.de/en/tenses-exercises/present-negation2.htm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agendaweb.org/exercises/verbs/do-does" TargetMode="External"/><Relationship Id="rId2" Type="http://schemas.openxmlformats.org/officeDocument/2006/relationships/hyperlink" Target="https://agendaweb.org/exercises/verbs/present/do-does-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nglisch-hilfen.de/en/exercises/questions/simple_present.htm" TargetMode="External"/><Relationship Id="rId4" Type="http://schemas.openxmlformats.org/officeDocument/2006/relationships/hyperlink" Target="https://www.englisch-hilfen.de/en/exercises/questions/simple_present2.htm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97D33C42-D1BA-41D8-887B-B800F4D26F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66"/>
            <a:ext cx="12192000" cy="6848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665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D6877F-C6FD-4261-BDC9-F158ECF7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PERMANENT DESIRES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1BBA6C-C3A4-4C5E-8A26-93E913B50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I LIKE PLAYING VIDEOGAMES EVERY SINGLE NIGHT </a:t>
            </a:r>
          </a:p>
          <a:p>
            <a:endParaRPr lang="es-MX" dirty="0"/>
          </a:p>
          <a:p>
            <a:r>
              <a:rPr lang="es-MX" dirty="0"/>
              <a:t>I LIKE TO SEE MOVIES AT NIGHT</a:t>
            </a:r>
          </a:p>
          <a:p>
            <a:endParaRPr lang="es-MX" dirty="0"/>
          </a:p>
          <a:p>
            <a:r>
              <a:rPr lang="es-MX" dirty="0"/>
              <a:t>I LIKE GTA FROM PS2 </a:t>
            </a:r>
          </a:p>
          <a:p>
            <a:endParaRPr lang="es-MX" dirty="0"/>
          </a:p>
          <a:p>
            <a:r>
              <a:rPr lang="es-MX" dirty="0"/>
              <a:t>I LIKE TO </a:t>
            </a:r>
            <a:r>
              <a:rPr lang="es-MX" dirty="0">
                <a:solidFill>
                  <a:schemeClr val="accent6">
                    <a:lumMod val="75000"/>
                  </a:schemeClr>
                </a:solidFill>
              </a:rPr>
              <a:t>PASS</a:t>
            </a:r>
            <a:r>
              <a:rPr lang="es-MX" dirty="0"/>
              <a:t> THE EXAMS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0289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17566"/>
            <a:ext cx="12192000" cy="6740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472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35131"/>
            <a:ext cx="12192000" cy="613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990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Examples</a:t>
            </a:r>
            <a:r>
              <a:rPr lang="en-US" dirty="0"/>
              <a:t> </a:t>
            </a:r>
          </a:p>
          <a:p>
            <a:r>
              <a:rPr lang="en-US" dirty="0">
                <a:solidFill>
                  <a:srgbClr val="FF0000"/>
                </a:solidFill>
              </a:rPr>
              <a:t>Habits and routines</a:t>
            </a:r>
          </a:p>
          <a:p>
            <a:r>
              <a:rPr lang="en-US" dirty="0"/>
              <a:t>He drinks tea at breakfast.</a:t>
            </a:r>
          </a:p>
          <a:p>
            <a:r>
              <a:rPr lang="en-US" dirty="0"/>
              <a:t>She only eats fish.</a:t>
            </a:r>
          </a:p>
          <a:p>
            <a:r>
              <a:rPr lang="en-US" dirty="0"/>
              <a:t>They watch television regularly.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Events and repeated actions</a:t>
            </a:r>
          </a:p>
          <a:p>
            <a:r>
              <a:rPr lang="en-US" dirty="0"/>
              <a:t>We catch the bus every morning.</a:t>
            </a:r>
          </a:p>
          <a:p>
            <a:r>
              <a:rPr lang="en-US" dirty="0"/>
              <a:t>It rains every afternoon in the hot season.</a:t>
            </a:r>
          </a:p>
          <a:p>
            <a:r>
              <a:rPr lang="en-US" dirty="0"/>
              <a:t>They drive to Monaco every summer.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53324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General facts </a:t>
            </a:r>
          </a:p>
          <a:p>
            <a:r>
              <a:rPr lang="en-US" dirty="0"/>
              <a:t>Water freezes at zero degrees.</a:t>
            </a:r>
          </a:p>
          <a:p>
            <a:r>
              <a:rPr lang="en-US" dirty="0"/>
              <a:t>The Earth revolves around the Sun.</a:t>
            </a:r>
          </a:p>
          <a:p>
            <a:r>
              <a:rPr lang="en-US" dirty="0"/>
              <a:t>Her mother is Peruvian.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Instructions or indications</a:t>
            </a:r>
          </a:p>
          <a:p>
            <a:r>
              <a:rPr lang="en-US" dirty="0"/>
              <a:t>Open the packet and pour the contents into hot water.</a:t>
            </a:r>
          </a:p>
          <a:p>
            <a:r>
              <a:rPr lang="en-US" dirty="0"/>
              <a:t>You take the No.6 bus to </a:t>
            </a:r>
            <a:r>
              <a:rPr lang="en-US" dirty="0" err="1"/>
              <a:t>Watney</a:t>
            </a:r>
            <a:r>
              <a:rPr lang="en-US" dirty="0"/>
              <a:t> and then the No.10 to Bedford.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052753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Scheduled Events</a:t>
            </a:r>
          </a:p>
          <a:p>
            <a:r>
              <a:rPr lang="en-US" dirty="0"/>
              <a:t>His mother arrives tomorrow.</a:t>
            </a:r>
          </a:p>
          <a:p>
            <a:r>
              <a:rPr lang="en-US" dirty="0"/>
              <a:t>Our holiday starts on the 26th March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Future constructions</a:t>
            </a:r>
          </a:p>
          <a:p>
            <a:r>
              <a:rPr lang="en-US" dirty="0"/>
              <a:t>She'll see you before she leaves.</a:t>
            </a:r>
          </a:p>
          <a:p>
            <a:r>
              <a:rPr lang="en-US" dirty="0"/>
              <a:t>We'll give it to her when she arrives.</a:t>
            </a:r>
          </a:p>
        </p:txBody>
      </p:sp>
    </p:spTree>
    <p:extLst>
      <p:ext uri="{BB962C8B-B14F-4D97-AF65-F5344CB8AC3E}">
        <p14:creationId xmlns:p14="http://schemas.microsoft.com/office/powerpoint/2010/main" val="22650510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43691"/>
            <a:ext cx="12192000" cy="6518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11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440"/>
            <a:ext cx="12083143" cy="6675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305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2BBCD-994F-4861-936B-C2DEACDD1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5EC8CB-C373-4111-A929-98563D79D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PASS – PASSES</a:t>
            </a:r>
          </a:p>
          <a:p>
            <a:r>
              <a:rPr lang="es-MX" dirty="0"/>
              <a:t>CATCH- CATCHES </a:t>
            </a:r>
          </a:p>
          <a:p>
            <a:r>
              <a:rPr lang="es-MX" dirty="0"/>
              <a:t> FIX- FIXES</a:t>
            </a:r>
          </a:p>
          <a:p>
            <a:r>
              <a:rPr lang="es-MX" dirty="0"/>
              <a:t>PUSH- PUSHES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853353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A5F9CC-6180-4382-BDCF-17670C665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AF                  NEG                   ING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05E728-958A-42A3-BD7A-731D3285F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>
                <a:solidFill>
                  <a:srgbClr val="00B0F0"/>
                </a:solidFill>
              </a:rPr>
              <a:t>I DO                        I DON´T                             DO I? </a:t>
            </a:r>
          </a:p>
          <a:p>
            <a:r>
              <a:rPr lang="es-CO" dirty="0">
                <a:solidFill>
                  <a:srgbClr val="00B0F0"/>
                </a:solidFill>
              </a:rPr>
              <a:t>YOU DO                 YOU DON´T                      DO YOU? </a:t>
            </a:r>
          </a:p>
          <a:p>
            <a:endParaRPr lang="es-CO" dirty="0"/>
          </a:p>
          <a:p>
            <a:pPr marL="0" indent="0">
              <a:buNone/>
            </a:pPr>
            <a:r>
              <a:rPr lang="es-CO" dirty="0">
                <a:solidFill>
                  <a:srgbClr val="FF0000"/>
                </a:solidFill>
              </a:rPr>
              <a:t>HE DOES                 HE DOESN´T                       DOES HE?</a:t>
            </a:r>
          </a:p>
          <a:p>
            <a:pPr marL="0" indent="0">
              <a:buNone/>
            </a:pPr>
            <a:r>
              <a:rPr lang="es-CO" dirty="0">
                <a:solidFill>
                  <a:srgbClr val="FF0000"/>
                </a:solidFill>
              </a:rPr>
              <a:t>SHE DOES              SHE DOESN´T                      DOES SHE ?</a:t>
            </a:r>
          </a:p>
          <a:p>
            <a:pPr marL="0" indent="0">
              <a:buNone/>
            </a:pPr>
            <a:r>
              <a:rPr lang="es-CO" dirty="0">
                <a:solidFill>
                  <a:srgbClr val="FF0000"/>
                </a:solidFill>
              </a:rPr>
              <a:t>IT DOES                  IT DOESN´T                         DOES IT?</a:t>
            </a:r>
          </a:p>
          <a:p>
            <a:pPr marL="0" indent="0">
              <a:buNone/>
            </a:pPr>
            <a:r>
              <a:rPr lang="es-MX" dirty="0">
                <a:solidFill>
                  <a:srgbClr val="00B0F0"/>
                </a:solidFill>
              </a:rPr>
              <a:t>YOU DO                 YOU DON´T                         DO YOU ? </a:t>
            </a:r>
          </a:p>
          <a:p>
            <a:pPr marL="0" indent="0">
              <a:buNone/>
            </a:pPr>
            <a:r>
              <a:rPr lang="es-MX" dirty="0">
                <a:solidFill>
                  <a:srgbClr val="00B0F0"/>
                </a:solidFill>
              </a:rPr>
              <a:t>WE DO                   WE DON´T                           DO WE? </a:t>
            </a:r>
          </a:p>
          <a:p>
            <a:pPr marL="0" indent="0">
              <a:buNone/>
            </a:pPr>
            <a:r>
              <a:rPr lang="es-MX" dirty="0">
                <a:solidFill>
                  <a:srgbClr val="00B0F0"/>
                </a:solidFill>
              </a:rPr>
              <a:t>THEY DO                THEY DON´T                        DO THEY?  </a:t>
            </a:r>
            <a:endParaRPr lang="es-CO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266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EF5D2-5050-4A08-B848-285F8C0C1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197"/>
            <a:ext cx="10515600" cy="1325563"/>
          </a:xfrm>
        </p:spPr>
        <p:txBody>
          <a:bodyPr/>
          <a:lstStyle/>
          <a:p>
            <a:r>
              <a:rPr lang="es-MX" dirty="0" err="1">
                <a:solidFill>
                  <a:srgbClr val="FF0000"/>
                </a:solidFill>
              </a:rPr>
              <a:t>Associating</a:t>
            </a:r>
            <a:r>
              <a:rPr lang="es-MX" dirty="0">
                <a:solidFill>
                  <a:srgbClr val="FF0000"/>
                </a:solidFill>
              </a:rPr>
              <a:t> </a:t>
            </a:r>
            <a:r>
              <a:rPr lang="es-MX" dirty="0" err="1">
                <a:solidFill>
                  <a:srgbClr val="FF0000"/>
                </a:solidFill>
              </a:rPr>
              <a:t>words</a:t>
            </a:r>
            <a:r>
              <a:rPr lang="es-MX" dirty="0">
                <a:solidFill>
                  <a:srgbClr val="FF0000"/>
                </a:solidFill>
              </a:rPr>
              <a:t> </a:t>
            </a:r>
            <a:r>
              <a:rPr lang="es-MX" dirty="0" err="1">
                <a:solidFill>
                  <a:srgbClr val="FF0000"/>
                </a:solidFill>
              </a:rPr>
              <a:t>with</a:t>
            </a:r>
            <a:r>
              <a:rPr lang="es-MX" dirty="0">
                <a:solidFill>
                  <a:srgbClr val="FF0000"/>
                </a:solidFill>
              </a:rPr>
              <a:t> general </a:t>
            </a:r>
            <a:r>
              <a:rPr lang="es-MX" dirty="0" err="1">
                <a:solidFill>
                  <a:srgbClr val="FF0000"/>
                </a:solidFill>
              </a:rPr>
              <a:t>groups</a:t>
            </a:r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B6C6BA-521B-4AF9-B043-1D7DD5C9F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014"/>
            <a:ext cx="10515600" cy="5422789"/>
          </a:xfrm>
        </p:spPr>
        <p:txBody>
          <a:bodyPr>
            <a:normAutofit/>
          </a:bodyPr>
          <a:lstStyle/>
          <a:p>
            <a:r>
              <a:rPr lang="es-MX" dirty="0" err="1">
                <a:solidFill>
                  <a:srgbClr val="7030A0"/>
                </a:solidFill>
              </a:rPr>
              <a:t>Colombian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rgbClr val="7030A0"/>
                </a:solidFill>
              </a:rPr>
              <a:t>government</a:t>
            </a:r>
            <a:r>
              <a:rPr lang="es-MX" dirty="0">
                <a:solidFill>
                  <a:srgbClr val="7030A0"/>
                </a:solidFill>
              </a:rPr>
              <a:t> :</a:t>
            </a:r>
          </a:p>
          <a:p>
            <a:pPr marL="0" indent="0">
              <a:buNone/>
            </a:pPr>
            <a:r>
              <a:rPr lang="es-MX" dirty="0">
                <a:solidFill>
                  <a:srgbClr val="7030A0"/>
                </a:solidFill>
              </a:rPr>
              <a:t> </a:t>
            </a:r>
            <a:endParaRPr lang="es-MX" dirty="0"/>
          </a:p>
          <a:p>
            <a:r>
              <a:rPr lang="es-MX" dirty="0">
                <a:solidFill>
                  <a:srgbClr val="92D050"/>
                </a:solidFill>
              </a:rPr>
              <a:t>Social medias:</a:t>
            </a:r>
            <a:endParaRPr lang="es-MX" dirty="0"/>
          </a:p>
          <a:p>
            <a:r>
              <a:rPr lang="es-MX" dirty="0">
                <a:solidFill>
                  <a:srgbClr val="C00000"/>
                </a:solidFill>
              </a:rPr>
              <a:t>Sexual </a:t>
            </a:r>
            <a:r>
              <a:rPr lang="es-MX" dirty="0" err="1">
                <a:solidFill>
                  <a:srgbClr val="C00000"/>
                </a:solidFill>
              </a:rPr>
              <a:t>harrasment</a:t>
            </a:r>
            <a:r>
              <a:rPr lang="es-MX" dirty="0">
                <a:solidFill>
                  <a:srgbClr val="C00000"/>
                </a:solidFill>
              </a:rPr>
              <a:t> :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145796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550BFA-0A4A-4CFB-BC42-E7D343344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F43727-ADA5-4854-BE4A-D0C280057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6490"/>
            <a:ext cx="10515600" cy="5930473"/>
          </a:xfrm>
        </p:spPr>
        <p:txBody>
          <a:bodyPr>
            <a:normAutofit lnSpcReduction="10000"/>
          </a:bodyPr>
          <a:lstStyle/>
          <a:p>
            <a:r>
              <a:rPr lang="es-MX" dirty="0">
                <a:solidFill>
                  <a:schemeClr val="accent6">
                    <a:lumMod val="75000"/>
                  </a:schemeClr>
                </a:solidFill>
              </a:rPr>
              <a:t>DO</a:t>
            </a:r>
            <a:r>
              <a:rPr lang="es-MX" dirty="0"/>
              <a:t> </a:t>
            </a:r>
            <a:r>
              <a:rPr lang="es-MX" dirty="0">
                <a:solidFill>
                  <a:srgbClr val="FFC000"/>
                </a:solidFill>
              </a:rPr>
              <a:t>I</a:t>
            </a:r>
            <a:r>
              <a:rPr lang="es-MX" dirty="0"/>
              <a:t> </a:t>
            </a:r>
            <a:r>
              <a:rPr lang="es-MX" dirty="0">
                <a:solidFill>
                  <a:srgbClr val="00B0F0"/>
                </a:solidFill>
              </a:rPr>
              <a:t>PLAY </a:t>
            </a:r>
            <a:r>
              <a:rPr lang="es-MX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SOCCER</a:t>
            </a:r>
            <a:r>
              <a:rPr lang="es-MX" dirty="0"/>
              <a:t>?</a:t>
            </a:r>
          </a:p>
          <a:p>
            <a:endParaRPr lang="es-MX" dirty="0"/>
          </a:p>
          <a:p>
            <a:r>
              <a:rPr lang="es-MX" dirty="0"/>
              <a:t>DO YOU PLAY THE PIANO? </a:t>
            </a:r>
          </a:p>
          <a:p>
            <a:endParaRPr lang="es-MX" dirty="0"/>
          </a:p>
          <a:p>
            <a:r>
              <a:rPr lang="es-MX" dirty="0"/>
              <a:t>NO, I DON´T </a:t>
            </a:r>
          </a:p>
          <a:p>
            <a:r>
              <a:rPr lang="es-MX" dirty="0"/>
              <a:t>YES, I DO</a:t>
            </a:r>
          </a:p>
          <a:p>
            <a:endParaRPr lang="es-MX" dirty="0"/>
          </a:p>
          <a:p>
            <a:r>
              <a:rPr lang="es-MX" dirty="0"/>
              <a:t>DOES MAFE STUDY MEDICINE? </a:t>
            </a:r>
          </a:p>
          <a:p>
            <a:endParaRPr lang="es-MX" dirty="0"/>
          </a:p>
          <a:p>
            <a:r>
              <a:rPr lang="es-MX" dirty="0"/>
              <a:t> YES, SHE DOES</a:t>
            </a:r>
          </a:p>
          <a:p>
            <a:endParaRPr lang="es-MX" dirty="0"/>
          </a:p>
          <a:p>
            <a:r>
              <a:rPr lang="es-MX" dirty="0"/>
              <a:t>NO, SHE DOESN´T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546100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B3CEB2-0228-4319-B7D7-4F26F3A41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4E9A11-D943-40C8-8B9B-AF8B4A122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DO YOU PLAY TENNIS ? </a:t>
            </a:r>
          </a:p>
          <a:p>
            <a:r>
              <a:rPr lang="es-MX" dirty="0"/>
              <a:t> </a:t>
            </a:r>
          </a:p>
          <a:p>
            <a:r>
              <a:rPr lang="es-MX" dirty="0"/>
              <a:t>NO, I DON´T</a:t>
            </a:r>
          </a:p>
          <a:p>
            <a:endParaRPr lang="es-MX" dirty="0"/>
          </a:p>
          <a:p>
            <a:r>
              <a:rPr lang="es-MX" dirty="0"/>
              <a:t>YES, i do </a:t>
            </a:r>
          </a:p>
          <a:p>
            <a:endParaRPr lang="es-MX" dirty="0"/>
          </a:p>
          <a:p>
            <a:r>
              <a:rPr lang="es-MX" dirty="0"/>
              <a:t>Do </a:t>
            </a:r>
            <a:r>
              <a:rPr lang="es-MX" dirty="0" err="1"/>
              <a:t>you</a:t>
            </a:r>
            <a:r>
              <a:rPr lang="es-MX" dirty="0"/>
              <a:t> </a:t>
            </a:r>
            <a:r>
              <a:rPr lang="es-MX" dirty="0" err="1"/>
              <a:t>watch</a:t>
            </a:r>
            <a:r>
              <a:rPr lang="es-MX" dirty="0"/>
              <a:t> Netflix? </a:t>
            </a:r>
          </a:p>
          <a:p>
            <a:r>
              <a:rPr lang="es-MX" dirty="0"/>
              <a:t>Yes, I do</a:t>
            </a:r>
          </a:p>
          <a:p>
            <a:r>
              <a:rPr lang="es-MX" dirty="0"/>
              <a:t>No, I </a:t>
            </a:r>
            <a:r>
              <a:rPr lang="es-MX" dirty="0" err="1"/>
              <a:t>don´t</a:t>
            </a:r>
            <a:r>
              <a:rPr lang="es-MX" dirty="0"/>
              <a:t>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445550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740F5F-DC2E-480F-AD91-569506454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NEGATIVE AND INTERROGATIVE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CD8711-569F-4C34-9736-E5F7BA5C5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I LOVE READING BOOKS- I DON´T LOVE READING </a:t>
            </a:r>
          </a:p>
          <a:p>
            <a:endParaRPr lang="es-MX" dirty="0"/>
          </a:p>
          <a:p>
            <a:r>
              <a:rPr lang="es-MX" dirty="0">
                <a:solidFill>
                  <a:srgbClr val="FF0000"/>
                </a:solidFill>
              </a:rPr>
              <a:t>ISSAC LOVES LEARNING LANGUAGES-  </a:t>
            </a:r>
            <a:r>
              <a:rPr lang="es-MX" dirty="0"/>
              <a:t>ISSAC DOESN´T LOVE LEARNING……..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  KEIMY AND JOSÉ PARTICIPATE A LOT – KEIMY AND JOSÉ DON´T PARTICIPATE A LOT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482998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030891" cy="675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0416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97244"/>
          </a:xfrm>
        </p:spPr>
        <p:txBody>
          <a:bodyPr/>
          <a:lstStyle/>
          <a:p>
            <a:endParaRPr lang="es-CO" dirty="0"/>
          </a:p>
          <a:p>
            <a:r>
              <a:rPr lang="es-CO" dirty="0"/>
              <a:t>PASS – HE PASSES </a:t>
            </a:r>
          </a:p>
          <a:p>
            <a:endParaRPr lang="es-CO" dirty="0"/>
          </a:p>
          <a:p>
            <a:r>
              <a:rPr lang="es-CO" dirty="0"/>
              <a:t>CH: CATCH : HE CATCHES </a:t>
            </a:r>
          </a:p>
          <a:p>
            <a:r>
              <a:rPr lang="es-CO" dirty="0"/>
              <a:t>X: FIX: SHE FIXES THE MOTORCYCLE</a:t>
            </a:r>
          </a:p>
          <a:p>
            <a:r>
              <a:rPr lang="es-CO" dirty="0"/>
              <a:t>SH: PUSH: SHE PUSHES THE BOTTOM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937519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57D16C-A282-4C4B-92FD-4A438FC93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453" y="132515"/>
            <a:ext cx="10515600" cy="1325563"/>
          </a:xfrm>
        </p:spPr>
        <p:txBody>
          <a:bodyPr/>
          <a:lstStyle/>
          <a:p>
            <a:r>
              <a:rPr lang="es-MX" dirty="0" err="1"/>
              <a:t>Auxiliars</a:t>
            </a:r>
            <a:r>
              <a:rPr lang="es-MX" dirty="0"/>
              <a:t> </a:t>
            </a:r>
            <a:endParaRPr lang="es-CO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D418159E-ADF3-452E-8C2D-959524982B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3137" y="1187116"/>
            <a:ext cx="11630526" cy="5414209"/>
          </a:xfrm>
        </p:spPr>
      </p:pic>
    </p:spTree>
    <p:extLst>
      <p:ext uri="{BB962C8B-B14F-4D97-AF65-F5344CB8AC3E}">
        <p14:creationId xmlns:p14="http://schemas.microsoft.com/office/powerpoint/2010/main" val="11003690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8EBD97-4EC6-4B0D-892C-FE3B7BBFA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Practice</a:t>
            </a:r>
            <a:r>
              <a:rPr lang="es-MX" dirty="0"/>
              <a:t> </a:t>
            </a:r>
            <a:r>
              <a:rPr lang="es-MX" dirty="0" err="1"/>
              <a:t>with</a:t>
            </a:r>
            <a:r>
              <a:rPr lang="es-MX" dirty="0"/>
              <a:t> </a:t>
            </a:r>
            <a:r>
              <a:rPr lang="es-MX" dirty="0" err="1"/>
              <a:t>present</a:t>
            </a:r>
            <a:r>
              <a:rPr lang="es-MX" dirty="0"/>
              <a:t> simple ( </a:t>
            </a:r>
            <a:r>
              <a:rPr lang="es-MX" dirty="0" err="1"/>
              <a:t>affirmative</a:t>
            </a:r>
            <a:r>
              <a:rPr lang="es-MX" dirty="0"/>
              <a:t>)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4CDF79-B1B9-4E3B-A136-62E46D203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>
                <a:hlinkClick r:id="rId2"/>
              </a:rPr>
              <a:t>https://www.englisch-hilfen.de/en/exercises/tenses/simple_present_s.htm</a:t>
            </a:r>
            <a:endParaRPr lang="es-CO" dirty="0"/>
          </a:p>
          <a:p>
            <a:endParaRPr lang="es-CO" dirty="0"/>
          </a:p>
          <a:p>
            <a:r>
              <a:rPr lang="es-CO" dirty="0">
                <a:hlinkClick r:id="rId3"/>
              </a:rPr>
              <a:t>https://www.englisch-hilfen.de/en/exercises/tenses/simple_present_s2.htm</a:t>
            </a:r>
            <a:endParaRPr lang="es-CO" dirty="0"/>
          </a:p>
          <a:p>
            <a:endParaRPr lang="es-CO" dirty="0"/>
          </a:p>
          <a:p>
            <a:r>
              <a:rPr lang="es-CO" dirty="0">
                <a:hlinkClick r:id="rId4"/>
              </a:rPr>
              <a:t>https://www.english-room.com/grammar/presentsimpletense_affirmative_1.htm</a:t>
            </a: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175671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8A5BD0-17C2-487E-8B6B-E8717A65A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Negative</a:t>
            </a:r>
            <a:r>
              <a:rPr lang="es-MX" dirty="0"/>
              <a:t> </a:t>
            </a:r>
            <a:r>
              <a:rPr lang="es-MX" dirty="0" err="1"/>
              <a:t>form</a:t>
            </a:r>
            <a:r>
              <a:rPr lang="es-MX" dirty="0"/>
              <a:t>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0F05DF-E46C-4977-A0B8-60F22DFE3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>
                <a:hlinkClick r:id="rId2"/>
              </a:rPr>
              <a:t>https://agendaweb.org/exercises/verbs/present/negative-forms-pronouns</a:t>
            </a:r>
            <a:endParaRPr lang="es-CO" dirty="0"/>
          </a:p>
          <a:p>
            <a:endParaRPr lang="es-CO" dirty="0"/>
          </a:p>
          <a:p>
            <a:r>
              <a:rPr lang="es-CO" dirty="0">
                <a:hlinkClick r:id="rId3"/>
              </a:rPr>
              <a:t>https://agendaweb.org/exercises/verbs/present/negative-write-3.htm</a:t>
            </a:r>
            <a:endParaRPr lang="es-CO" dirty="0"/>
          </a:p>
          <a:p>
            <a:endParaRPr lang="es-CO" dirty="0"/>
          </a:p>
          <a:p>
            <a:r>
              <a:rPr lang="es-CO" dirty="0">
                <a:hlinkClick r:id="rId4"/>
              </a:rPr>
              <a:t>https://www.english-4u.de/en/tenses-exercises/present-negation2.htm</a:t>
            </a:r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072044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50A25E-D641-4F96-9717-2818809F8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Interrogative</a:t>
            </a:r>
            <a:r>
              <a:rPr lang="es-MX" dirty="0"/>
              <a:t> </a:t>
            </a:r>
            <a:r>
              <a:rPr lang="es-MX" dirty="0" err="1"/>
              <a:t>form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3AD774-57C5-41D0-9C29-2BBBDFC55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>
                <a:hlinkClick r:id="rId2"/>
              </a:rPr>
              <a:t>https://agendaweb.org/exercises/verbs/present/do-does-1</a:t>
            </a:r>
            <a:endParaRPr lang="es-CO" dirty="0"/>
          </a:p>
          <a:p>
            <a:pPr marL="0" indent="0">
              <a:buNone/>
            </a:pPr>
            <a:endParaRPr lang="es-CO" dirty="0"/>
          </a:p>
          <a:p>
            <a:r>
              <a:rPr lang="es-CO" dirty="0">
                <a:hlinkClick r:id="rId3"/>
              </a:rPr>
              <a:t>https://agendaweb.org/exercises/verbs/do-does</a:t>
            </a:r>
            <a:endParaRPr lang="es-CO" dirty="0"/>
          </a:p>
          <a:p>
            <a:pPr marL="0" indent="0">
              <a:buNone/>
            </a:pPr>
            <a:endParaRPr lang="es-CO" dirty="0"/>
          </a:p>
          <a:p>
            <a:r>
              <a:rPr lang="es-CO" dirty="0">
                <a:hlinkClick r:id="rId4"/>
              </a:rPr>
              <a:t>https://www.englisch-hilfen.de/en/exercises/questions/simple_present2.htm</a:t>
            </a:r>
            <a:endParaRPr lang="es-CO" dirty="0"/>
          </a:p>
          <a:p>
            <a:endParaRPr lang="es-CO" dirty="0"/>
          </a:p>
          <a:p>
            <a:r>
              <a:rPr lang="es-CO" dirty="0">
                <a:hlinkClick r:id="rId5"/>
              </a:rPr>
              <a:t>https://www.englisch-hilfen.de/en/exercises/questions/simple_present.htm</a:t>
            </a:r>
            <a:r>
              <a:rPr lang="es-CO" dirty="0"/>
              <a:t>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379007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FBAAD8-BE07-4DAA-86A2-CCC0B42B1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8F47BD-C727-43EE-8935-31FADD7B9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62839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FD3687-3ED6-43BC-8960-9F7A38136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484"/>
            <a:ext cx="10515600" cy="5992479"/>
          </a:xfrm>
        </p:spPr>
        <p:txBody>
          <a:bodyPr>
            <a:normAutofit/>
          </a:bodyPr>
          <a:lstStyle/>
          <a:p>
            <a:r>
              <a:rPr lang="es-MX" dirty="0" err="1"/>
              <a:t>Femicide</a:t>
            </a:r>
            <a:r>
              <a:rPr lang="es-MX" dirty="0"/>
              <a:t>:.  </a:t>
            </a:r>
          </a:p>
          <a:p>
            <a:endParaRPr lang="es-MX" dirty="0"/>
          </a:p>
          <a:p>
            <a:r>
              <a:rPr lang="es-MX" dirty="0" err="1">
                <a:solidFill>
                  <a:schemeClr val="accent6">
                    <a:lumMod val="75000"/>
                  </a:schemeClr>
                </a:solidFill>
              </a:rPr>
              <a:t>Covid</a:t>
            </a:r>
            <a:r>
              <a:rPr lang="es-MX" dirty="0">
                <a:solidFill>
                  <a:schemeClr val="accent6">
                    <a:lumMod val="75000"/>
                  </a:schemeClr>
                </a:solidFill>
              </a:rPr>
              <a:t>- 19 :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Infidelity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es-CO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927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8286A4-CFF5-4B70-A904-E13DF33F9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>
                <a:solidFill>
                  <a:srgbClr val="FF0000"/>
                </a:solidFill>
              </a:rPr>
              <a:t>Warm</a:t>
            </a:r>
            <a:r>
              <a:rPr lang="es-MX" dirty="0">
                <a:solidFill>
                  <a:srgbClr val="FF0000"/>
                </a:solidFill>
              </a:rPr>
              <a:t>- up </a:t>
            </a:r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CD7D7D-5FB5-4D74-AB58-58CA2AC65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49644"/>
          </a:xfrm>
        </p:spPr>
        <p:txBody>
          <a:bodyPr>
            <a:normAutofit fontScale="92500" lnSpcReduction="10000"/>
          </a:bodyPr>
          <a:lstStyle/>
          <a:p>
            <a:r>
              <a:rPr lang="es-MX" dirty="0">
                <a:solidFill>
                  <a:srgbClr val="00B050"/>
                </a:solidFill>
              </a:rPr>
              <a:t>WRITE AN EVERY DAY ROUTINE: 5 line </a:t>
            </a:r>
            <a:r>
              <a:rPr lang="es-MX" dirty="0" err="1">
                <a:solidFill>
                  <a:srgbClr val="00B050"/>
                </a:solidFill>
              </a:rPr>
              <a:t>maximum</a:t>
            </a:r>
            <a:r>
              <a:rPr lang="es-MX" dirty="0">
                <a:solidFill>
                  <a:srgbClr val="00B050"/>
                </a:solidFill>
              </a:rPr>
              <a:t>.  DONE </a:t>
            </a:r>
            <a:endParaRPr lang="es-MX" dirty="0"/>
          </a:p>
          <a:p>
            <a:r>
              <a:rPr lang="es-MX" dirty="0"/>
              <a:t>REPEATED ACTIONS: ( SOMETHING THAT YOU DO EVERY SINGLE DAY):</a:t>
            </a:r>
          </a:p>
          <a:p>
            <a:r>
              <a:rPr lang="es-MX" dirty="0"/>
              <a:t> </a:t>
            </a:r>
            <a:r>
              <a:rPr lang="es-MX" dirty="0">
                <a:solidFill>
                  <a:schemeClr val="accent4">
                    <a:lumMod val="75000"/>
                  </a:schemeClr>
                </a:solidFill>
              </a:rPr>
              <a:t>ANDRE GOES TO THE MALL </a:t>
            </a:r>
          </a:p>
          <a:p>
            <a:r>
              <a:rPr lang="es-MX" dirty="0">
                <a:solidFill>
                  <a:schemeClr val="accent4">
                    <a:lumMod val="75000"/>
                  </a:schemeClr>
                </a:solidFill>
              </a:rPr>
              <a:t>JESUS TAKES HIS VIRTUAL SESSIONS </a:t>
            </a:r>
          </a:p>
          <a:p>
            <a:r>
              <a:rPr lang="es-MX" dirty="0">
                <a:solidFill>
                  <a:schemeClr val="accent4">
                    <a:lumMod val="75000"/>
                  </a:schemeClr>
                </a:solidFill>
              </a:rPr>
              <a:t>CAMI WATCHES ANIMES </a:t>
            </a:r>
            <a:endParaRPr lang="es-MX" dirty="0"/>
          </a:p>
          <a:p>
            <a:r>
              <a:rPr lang="es-MX" dirty="0"/>
              <a:t>EVENTS:  </a:t>
            </a:r>
          </a:p>
          <a:p>
            <a:r>
              <a:rPr lang="es-MX" dirty="0"/>
              <a:t>MAFE TURNS YEAR EVERY MARCH 7TH </a:t>
            </a:r>
          </a:p>
          <a:p>
            <a:r>
              <a:rPr lang="es-MX" dirty="0"/>
              <a:t>CHRISTMAS IS ON 25TH DECEMBER </a:t>
            </a:r>
          </a:p>
          <a:p>
            <a:r>
              <a:rPr lang="es-MX" dirty="0"/>
              <a:t>HALLOWEEN IS ON 31TH OCTOBER</a:t>
            </a:r>
          </a:p>
          <a:p>
            <a:r>
              <a:rPr lang="es-MX" dirty="0"/>
              <a:t>HOLY WEEK IS IN MARCH AND APRIL </a:t>
            </a:r>
          </a:p>
          <a:p>
            <a:r>
              <a:rPr lang="es-MX" dirty="0"/>
              <a:t>SAINT VALENTINES IS ON FEBRUARY THE 14TH  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99261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854C7F-B8DA-44CB-8C4D-70E169E6F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Keimy´s</a:t>
            </a:r>
            <a:r>
              <a:rPr lang="es-MX" dirty="0"/>
              <a:t> </a:t>
            </a:r>
            <a:r>
              <a:rPr lang="es-MX" dirty="0" err="1"/>
              <a:t>routine</a:t>
            </a:r>
            <a:r>
              <a:rPr lang="es-MX" dirty="0"/>
              <a:t>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A4B506-83DB-43F4-8B39-0FACAB0F9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In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morning</a:t>
            </a:r>
            <a:r>
              <a:rPr lang="es-MX" dirty="0"/>
              <a:t>                       </a:t>
            </a:r>
            <a:r>
              <a:rPr lang="es-MX" dirty="0" err="1"/>
              <a:t>Evening</a:t>
            </a:r>
            <a:r>
              <a:rPr lang="es-MX" dirty="0"/>
              <a:t> </a:t>
            </a:r>
          </a:p>
          <a:p>
            <a:pPr marL="0" indent="0">
              <a:buNone/>
            </a:pPr>
            <a:r>
              <a:rPr lang="es-MX" dirty="0" err="1">
                <a:solidFill>
                  <a:srgbClr val="FF0000"/>
                </a:solidFill>
              </a:rPr>
              <a:t>Eats</a:t>
            </a:r>
            <a:r>
              <a:rPr lang="es-MX" dirty="0">
                <a:solidFill>
                  <a:srgbClr val="FF0000"/>
                </a:solidFill>
              </a:rPr>
              <a:t> </a:t>
            </a:r>
            <a:r>
              <a:rPr lang="es-MX" dirty="0" err="1">
                <a:solidFill>
                  <a:srgbClr val="FF0000"/>
                </a:solidFill>
              </a:rPr>
              <a:t>her</a:t>
            </a:r>
            <a:r>
              <a:rPr lang="es-MX" dirty="0">
                <a:solidFill>
                  <a:srgbClr val="FF0000"/>
                </a:solidFill>
              </a:rPr>
              <a:t> </a:t>
            </a:r>
            <a:r>
              <a:rPr lang="es-MX" dirty="0" err="1">
                <a:solidFill>
                  <a:srgbClr val="FF0000"/>
                </a:solidFill>
              </a:rPr>
              <a:t>breakfast</a:t>
            </a:r>
            <a:r>
              <a:rPr lang="es-MX" dirty="0">
                <a:solidFill>
                  <a:srgbClr val="FF0000"/>
                </a:solidFill>
              </a:rPr>
              <a:t>                    SHE PLAYS ON HER CELLPHONE</a:t>
            </a:r>
          </a:p>
          <a:p>
            <a:pPr marL="0" indent="0">
              <a:buNone/>
            </a:pPr>
            <a:r>
              <a:rPr lang="es-CO" dirty="0" err="1">
                <a:solidFill>
                  <a:srgbClr val="FF0000"/>
                </a:solidFill>
              </a:rPr>
              <a:t>Does</a:t>
            </a:r>
            <a:r>
              <a:rPr lang="es-CO" dirty="0">
                <a:solidFill>
                  <a:srgbClr val="FF0000"/>
                </a:solidFill>
              </a:rPr>
              <a:t> </a:t>
            </a:r>
            <a:r>
              <a:rPr lang="es-CO" dirty="0" err="1">
                <a:solidFill>
                  <a:srgbClr val="FF0000"/>
                </a:solidFill>
              </a:rPr>
              <a:t>some</a:t>
            </a:r>
            <a:r>
              <a:rPr lang="es-CO" dirty="0">
                <a:solidFill>
                  <a:srgbClr val="FF0000"/>
                </a:solidFill>
              </a:rPr>
              <a:t> </a:t>
            </a:r>
            <a:r>
              <a:rPr lang="es-CO" dirty="0" err="1">
                <a:solidFill>
                  <a:srgbClr val="FF0000"/>
                </a:solidFill>
              </a:rPr>
              <a:t>Readings</a:t>
            </a:r>
            <a:r>
              <a:rPr lang="es-CO" dirty="0">
                <a:solidFill>
                  <a:srgbClr val="FF0000"/>
                </a:solidFill>
              </a:rPr>
              <a:t>               SHE HAS A DINNER </a:t>
            </a:r>
          </a:p>
          <a:p>
            <a:pPr marL="0" indent="0">
              <a:buNone/>
            </a:pPr>
            <a:r>
              <a:rPr lang="es-CO" dirty="0" err="1">
                <a:solidFill>
                  <a:srgbClr val="FF0000"/>
                </a:solidFill>
              </a:rPr>
              <a:t>Listening</a:t>
            </a:r>
            <a:r>
              <a:rPr lang="es-CO" dirty="0">
                <a:solidFill>
                  <a:srgbClr val="FF0000"/>
                </a:solidFill>
              </a:rPr>
              <a:t> </a:t>
            </a:r>
            <a:r>
              <a:rPr lang="es-CO" dirty="0" err="1">
                <a:solidFill>
                  <a:srgbClr val="FF0000"/>
                </a:solidFill>
              </a:rPr>
              <a:t>to</a:t>
            </a:r>
            <a:r>
              <a:rPr lang="es-CO" dirty="0">
                <a:solidFill>
                  <a:srgbClr val="FF0000"/>
                </a:solidFill>
              </a:rPr>
              <a:t> music                    SHE TAKES HER CLASSES</a:t>
            </a:r>
          </a:p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                                                    SHE GOES TO SLEEP</a:t>
            </a:r>
          </a:p>
          <a:p>
            <a:pPr marL="0" indent="0">
              <a:buNone/>
            </a:pP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afternoon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Takes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some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 lunch </a:t>
            </a:r>
          </a:p>
          <a:p>
            <a:pPr marL="0" indent="0">
              <a:buNone/>
            </a:pP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Does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her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activities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es-MX" dirty="0" err="1">
                <a:solidFill>
                  <a:schemeClr val="accent6">
                    <a:lumMod val="50000"/>
                  </a:schemeClr>
                </a:solidFill>
              </a:rPr>
              <a:t>Watches</a:t>
            </a:r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 tv.</a:t>
            </a:r>
            <a:endParaRPr lang="es-CO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99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DECF23-4BBF-4008-AABA-E971EF904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JASSIF´S ROUTINE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1A5A46-D67C-4391-B185-708BD6D51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2080"/>
            <a:ext cx="10515600" cy="5164183"/>
          </a:xfrm>
        </p:spPr>
        <p:txBody>
          <a:bodyPr>
            <a:normAutofit lnSpcReduction="10000"/>
          </a:bodyPr>
          <a:lstStyle/>
          <a:p>
            <a:r>
              <a:rPr lang="es-MX" dirty="0">
                <a:solidFill>
                  <a:srgbClr val="FF0000"/>
                </a:solidFill>
              </a:rPr>
              <a:t>IN THE MORNING                           EVENING </a:t>
            </a:r>
          </a:p>
          <a:p>
            <a:r>
              <a:rPr lang="es-MX" dirty="0"/>
              <a:t>HE TAKES HIS BKEAKFAST          WATCHES TV</a:t>
            </a:r>
          </a:p>
          <a:p>
            <a:pPr marL="0" indent="0">
              <a:buNone/>
            </a:pPr>
            <a:r>
              <a:rPr lang="es-MX" dirty="0"/>
              <a:t>HE TAKES SESSIONS                      TAKES HIS DINNER</a:t>
            </a:r>
          </a:p>
          <a:p>
            <a:pPr marL="0" indent="0">
              <a:buNone/>
            </a:pPr>
            <a:r>
              <a:rPr lang="es-MX" dirty="0"/>
              <a:t>TAKING A SHOWER                       GO TO THE BED AND SLEEP</a:t>
            </a:r>
          </a:p>
          <a:p>
            <a:pPr marL="0" indent="0">
              <a:buNone/>
            </a:pPr>
            <a:r>
              <a:rPr lang="es-MX" dirty="0"/>
              <a:t>GOES TO THE GYM 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AFTERNOON</a:t>
            </a:r>
          </a:p>
          <a:p>
            <a:pPr marL="0" indent="0">
              <a:buNone/>
            </a:pPr>
            <a:r>
              <a:rPr lang="es-MX" dirty="0">
                <a:solidFill>
                  <a:srgbClr val="00B050"/>
                </a:solidFill>
              </a:rPr>
              <a:t>TAKES LUNCH </a:t>
            </a:r>
          </a:p>
          <a:p>
            <a:pPr marL="0" indent="0">
              <a:buNone/>
            </a:pPr>
            <a:r>
              <a:rPr lang="es-MX" dirty="0">
                <a:solidFill>
                  <a:srgbClr val="00B050"/>
                </a:solidFill>
              </a:rPr>
              <a:t>TAKES SESSIONS AGAIN</a:t>
            </a:r>
          </a:p>
          <a:p>
            <a:pPr marL="0" indent="0">
              <a:buNone/>
            </a:pPr>
            <a:r>
              <a:rPr lang="es-MX" dirty="0">
                <a:solidFill>
                  <a:srgbClr val="00B050"/>
                </a:solidFill>
              </a:rPr>
              <a:t>LISTEN TO MUSIC</a:t>
            </a:r>
          </a:p>
          <a:p>
            <a:pPr marL="0" indent="0">
              <a:buNone/>
            </a:pPr>
            <a:r>
              <a:rPr lang="es-MX" dirty="0">
                <a:solidFill>
                  <a:srgbClr val="00B050"/>
                </a:solidFill>
              </a:rPr>
              <a:t>TAKE A NAP </a:t>
            </a:r>
          </a:p>
          <a:p>
            <a:pPr marL="0" indent="0">
              <a:buNone/>
            </a:pPr>
            <a:endParaRPr lang="es-MX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s-MX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1883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F45B39-5F3B-483B-9129-E036E90EF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62108"/>
          </a:xfrm>
        </p:spPr>
        <p:txBody>
          <a:bodyPr/>
          <a:lstStyle/>
          <a:p>
            <a:r>
              <a:rPr lang="es-MX" dirty="0"/>
              <a:t>WARM- UP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53E09C-5499-4ADE-B78A-640DA90C0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898497"/>
            <a:ext cx="11353800" cy="5959503"/>
          </a:xfrm>
        </p:spPr>
        <p:txBody>
          <a:bodyPr>
            <a:normAutofit fontScale="85000" lnSpcReduction="20000"/>
          </a:bodyPr>
          <a:lstStyle/>
          <a:p>
            <a:r>
              <a:rPr lang="es-MX" dirty="0"/>
              <a:t>GENERAL FACTS:  </a:t>
            </a:r>
            <a:r>
              <a:rPr lang="es-MX" dirty="0">
                <a:solidFill>
                  <a:schemeClr val="accent6">
                    <a:lumMod val="75000"/>
                  </a:schemeClr>
                </a:solidFill>
              </a:rPr>
              <a:t>THE SUN RISE FROM THE EAST </a:t>
            </a:r>
          </a:p>
          <a:p>
            <a:pPr marL="0" indent="0">
              <a:buNone/>
            </a:pPr>
            <a:endParaRPr lang="es-MX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MX" dirty="0"/>
              <a:t>  THE EARTH IS ROUND</a:t>
            </a:r>
          </a:p>
          <a:p>
            <a:endParaRPr lang="es-MX" dirty="0"/>
          </a:p>
          <a:p>
            <a:r>
              <a:rPr lang="es-MX" dirty="0"/>
              <a:t>THE WATER WETS </a:t>
            </a:r>
          </a:p>
          <a:p>
            <a:endParaRPr lang="es-MX" dirty="0"/>
          </a:p>
          <a:p>
            <a:r>
              <a:rPr lang="es-MX" dirty="0"/>
              <a:t>THE SUN SHINES EVERYDAY</a:t>
            </a:r>
          </a:p>
          <a:p>
            <a:endParaRPr lang="es-MX" dirty="0"/>
          </a:p>
          <a:p>
            <a:r>
              <a:rPr lang="es-MX" dirty="0"/>
              <a:t>THE BLOOD IS RED</a:t>
            </a:r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INSTRUCTIONS:  OPEN THE DOOR, CLOSE THE DOOR AFTER LEAVING, ADD SALT TO THE SOUP, INSERT YOUR CARD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SCHEDULED EVENTS: </a:t>
            </a:r>
            <a:r>
              <a:rPr lang="es-MX" dirty="0">
                <a:solidFill>
                  <a:schemeClr val="accent6">
                    <a:lumMod val="75000"/>
                  </a:schemeClr>
                </a:solidFill>
              </a:rPr>
              <a:t>THE ENGLISH CLASS STARTS AT 6 O CLOCK TUESDAY AND THURSDAY.  THE CURFEW STARTS AT 10 PM . MEDICAL APOINTMENT IS AT 7 AM . </a:t>
            </a:r>
          </a:p>
          <a:p>
            <a:endParaRPr lang="es-CO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378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err="1"/>
              <a:t>Class</a:t>
            </a:r>
            <a:r>
              <a:rPr lang="es-CO" dirty="0"/>
              <a:t> </a:t>
            </a:r>
            <a:r>
              <a:rPr lang="es-CO" dirty="0" err="1"/>
              <a:t>order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40935"/>
          </a:xfrm>
        </p:spPr>
        <p:txBody>
          <a:bodyPr>
            <a:normAutofit lnSpcReduction="10000"/>
          </a:bodyPr>
          <a:lstStyle/>
          <a:p>
            <a:r>
              <a:rPr lang="es-CO" dirty="0"/>
              <a:t> Dynamic </a:t>
            </a:r>
            <a:r>
              <a:rPr lang="es-CO" dirty="0">
                <a:solidFill>
                  <a:srgbClr val="FF0000"/>
                </a:solidFill>
              </a:rPr>
              <a:t>: </a:t>
            </a:r>
            <a:r>
              <a:rPr lang="es-CO" dirty="0" err="1">
                <a:solidFill>
                  <a:srgbClr val="FF0000"/>
                </a:solidFill>
              </a:rPr>
              <a:t>Make</a:t>
            </a:r>
            <a:r>
              <a:rPr lang="es-CO" dirty="0">
                <a:solidFill>
                  <a:srgbClr val="FF0000"/>
                </a:solidFill>
              </a:rPr>
              <a:t> </a:t>
            </a:r>
            <a:r>
              <a:rPr lang="es-CO" dirty="0" err="1">
                <a:solidFill>
                  <a:srgbClr val="FF0000"/>
                </a:solidFill>
              </a:rPr>
              <a:t>the</a:t>
            </a:r>
            <a:r>
              <a:rPr lang="es-CO" dirty="0">
                <a:solidFill>
                  <a:srgbClr val="FF0000"/>
                </a:solidFill>
              </a:rPr>
              <a:t> </a:t>
            </a:r>
            <a:r>
              <a:rPr lang="es-CO" dirty="0" err="1">
                <a:solidFill>
                  <a:srgbClr val="FF0000"/>
                </a:solidFill>
              </a:rPr>
              <a:t>longest</a:t>
            </a:r>
            <a:r>
              <a:rPr lang="es-CO" dirty="0">
                <a:solidFill>
                  <a:srgbClr val="FF0000"/>
                </a:solidFill>
              </a:rPr>
              <a:t> Word </a:t>
            </a:r>
          </a:p>
          <a:p>
            <a:endParaRPr lang="es-CO" dirty="0"/>
          </a:p>
          <a:p>
            <a:r>
              <a:rPr lang="es-CO" dirty="0"/>
              <a:t>Summer : </a:t>
            </a:r>
            <a:r>
              <a:rPr lang="es-CO" dirty="0" err="1"/>
              <a:t>Saturday</a:t>
            </a:r>
            <a:r>
              <a:rPr lang="es-CO" dirty="0"/>
              <a:t>, </a:t>
            </a:r>
            <a:r>
              <a:rPr lang="es-CO" dirty="0" err="1"/>
              <a:t>umbrella</a:t>
            </a:r>
            <a:r>
              <a:rPr lang="es-CO" dirty="0"/>
              <a:t>, </a:t>
            </a:r>
            <a:r>
              <a:rPr lang="es-CO" dirty="0" err="1"/>
              <a:t>mother</a:t>
            </a:r>
            <a:r>
              <a:rPr lang="es-CO" dirty="0"/>
              <a:t>, </a:t>
            </a:r>
            <a:r>
              <a:rPr lang="es-CO" dirty="0" err="1"/>
              <a:t>Monday</a:t>
            </a:r>
            <a:r>
              <a:rPr lang="es-CO" dirty="0"/>
              <a:t>, Easy, </a:t>
            </a:r>
            <a:r>
              <a:rPr lang="es-CO" dirty="0" err="1"/>
              <a:t>Ready</a:t>
            </a:r>
            <a:r>
              <a:rPr lang="es-CO" dirty="0"/>
              <a:t>. </a:t>
            </a:r>
          </a:p>
          <a:p>
            <a:endParaRPr lang="es-CO" dirty="0"/>
          </a:p>
          <a:p>
            <a:r>
              <a:rPr lang="es-CO" dirty="0" err="1"/>
              <a:t>Computer</a:t>
            </a:r>
            <a:r>
              <a:rPr lang="es-CO" dirty="0"/>
              <a:t> : Cat, open, music, </a:t>
            </a:r>
            <a:r>
              <a:rPr lang="es-CO" dirty="0" err="1"/>
              <a:t>play</a:t>
            </a:r>
            <a:r>
              <a:rPr lang="es-CO" dirty="0"/>
              <a:t>, </a:t>
            </a:r>
            <a:r>
              <a:rPr lang="es-CO" dirty="0" err="1"/>
              <a:t>united</a:t>
            </a:r>
            <a:r>
              <a:rPr lang="es-CO" dirty="0"/>
              <a:t>, </a:t>
            </a:r>
            <a:r>
              <a:rPr lang="es-CO" dirty="0" err="1"/>
              <a:t>tomatoe</a:t>
            </a:r>
            <a:r>
              <a:rPr lang="es-CO" dirty="0"/>
              <a:t>, </a:t>
            </a:r>
            <a:r>
              <a:rPr lang="es-CO" dirty="0" err="1"/>
              <a:t>eraser</a:t>
            </a:r>
            <a:r>
              <a:rPr lang="es-CO" dirty="0"/>
              <a:t>,  rain. </a:t>
            </a:r>
          </a:p>
          <a:p>
            <a:endParaRPr lang="es-CO" dirty="0"/>
          </a:p>
          <a:p>
            <a:r>
              <a:rPr lang="es-CO" dirty="0"/>
              <a:t>Speaker : STAR, PINEAPPLE, ELEPHANT, APPLE, KISS, EARTH, READ </a:t>
            </a:r>
          </a:p>
          <a:p>
            <a:endParaRPr lang="es-CO" dirty="0"/>
          </a:p>
          <a:p>
            <a:r>
              <a:rPr lang="es-CO" dirty="0" err="1"/>
              <a:t>Professor</a:t>
            </a:r>
            <a:r>
              <a:rPr lang="es-CO" dirty="0"/>
              <a:t> : PENCIL, ROSE, ORANGE, FLY, EGG, SISTER, SPIDER, OBEY, ROAD. 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64430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51AAEA-D783-45FB-8D32-4AD58554C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547"/>
            <a:ext cx="11353800" cy="5968416"/>
          </a:xfrm>
        </p:spPr>
        <p:txBody>
          <a:bodyPr/>
          <a:lstStyle/>
          <a:p>
            <a:r>
              <a:rPr lang="es-MX" dirty="0" err="1"/>
              <a:t>Fruit</a:t>
            </a:r>
            <a:r>
              <a:rPr lang="es-MX" dirty="0"/>
              <a:t>: FACE, RABBIT, UNCERTAINLY, IGNORE, TIME </a:t>
            </a:r>
          </a:p>
          <a:p>
            <a:endParaRPr lang="es-MX" dirty="0"/>
          </a:p>
          <a:p>
            <a:r>
              <a:rPr lang="es-MX" dirty="0" err="1"/>
              <a:t>Cellphone</a:t>
            </a:r>
            <a:r>
              <a:rPr lang="es-MX" dirty="0"/>
              <a:t>:  Car, END, LUNCH, LUCK, PHONE, HOLIDAY, OBSERVE, NICE, EAT </a:t>
            </a:r>
          </a:p>
          <a:p>
            <a:endParaRPr lang="es-MX" dirty="0"/>
          </a:p>
          <a:p>
            <a:r>
              <a:rPr lang="es-MX" dirty="0" err="1"/>
              <a:t>Pillow</a:t>
            </a:r>
            <a:r>
              <a:rPr lang="es-MX" dirty="0"/>
              <a:t>: PARK, IMAGINATION, LIKE, LOVE, OCTOPUS, WORK </a:t>
            </a:r>
          </a:p>
          <a:p>
            <a:endParaRPr lang="es-MX" dirty="0"/>
          </a:p>
          <a:p>
            <a:r>
              <a:rPr lang="es-MX" dirty="0"/>
              <a:t>People: </a:t>
            </a:r>
            <a:r>
              <a:rPr lang="es-MX" dirty="0" err="1"/>
              <a:t>Photo</a:t>
            </a:r>
            <a:r>
              <a:rPr lang="es-MX" dirty="0"/>
              <a:t>, </a:t>
            </a:r>
            <a:r>
              <a:rPr lang="es-MX" dirty="0" err="1"/>
              <a:t>early</a:t>
            </a:r>
            <a:r>
              <a:rPr lang="es-MX" dirty="0"/>
              <a:t>, </a:t>
            </a:r>
            <a:r>
              <a:rPr lang="es-MX" dirty="0" err="1"/>
              <a:t>opportunity</a:t>
            </a:r>
            <a:r>
              <a:rPr lang="es-MX" dirty="0"/>
              <a:t>, </a:t>
            </a:r>
            <a:r>
              <a:rPr lang="es-MX" dirty="0" err="1"/>
              <a:t>power</a:t>
            </a:r>
            <a:r>
              <a:rPr lang="es-MX" dirty="0"/>
              <a:t>, </a:t>
            </a:r>
            <a:r>
              <a:rPr lang="es-MX" dirty="0" err="1"/>
              <a:t>lion</a:t>
            </a:r>
            <a:r>
              <a:rPr lang="es-MX" dirty="0"/>
              <a:t>, </a:t>
            </a:r>
            <a:r>
              <a:rPr lang="es-MX" dirty="0" err="1"/>
              <a:t>earn</a:t>
            </a:r>
            <a:r>
              <a:rPr lang="es-MX" dirty="0"/>
              <a:t>. </a:t>
            </a:r>
          </a:p>
          <a:p>
            <a:endParaRPr lang="es-MX" dirty="0"/>
          </a:p>
          <a:p>
            <a:r>
              <a:rPr lang="es-MX" dirty="0" err="1"/>
              <a:t>Gamer</a:t>
            </a:r>
            <a:r>
              <a:rPr lang="es-MX" dirty="0"/>
              <a:t>: GOOD, AMAZING, MONEY, ELECTRONIC, RED</a:t>
            </a:r>
          </a:p>
          <a:p>
            <a:endParaRPr lang="es-MX" dirty="0"/>
          </a:p>
          <a:p>
            <a:r>
              <a:rPr lang="es-MX" dirty="0" err="1"/>
              <a:t>Window</a:t>
            </a:r>
            <a:r>
              <a:rPr lang="es-MX" dirty="0"/>
              <a:t>: WAITER, ICE, NURSE, DOG , DARK, OBTAIN, WAIT. </a:t>
            </a:r>
          </a:p>
          <a:p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23382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977</Words>
  <Application>Microsoft Office PowerPoint</Application>
  <PresentationFormat>Panorámica</PresentationFormat>
  <Paragraphs>192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Tema de Office</vt:lpstr>
      <vt:lpstr>Presentación de PowerPoint</vt:lpstr>
      <vt:lpstr>Associating words with general groups</vt:lpstr>
      <vt:lpstr>Presentación de PowerPoint</vt:lpstr>
      <vt:lpstr>Warm- up </vt:lpstr>
      <vt:lpstr>Keimy´s routine </vt:lpstr>
      <vt:lpstr>JASSIF´S ROUTINE </vt:lpstr>
      <vt:lpstr>WARM- UP </vt:lpstr>
      <vt:lpstr>Class order</vt:lpstr>
      <vt:lpstr>Presentación de PowerPoint</vt:lpstr>
      <vt:lpstr>PERMANENT DESIRES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AF                  NEG                   ING </vt:lpstr>
      <vt:lpstr> </vt:lpstr>
      <vt:lpstr>Presentación de PowerPoint</vt:lpstr>
      <vt:lpstr>NEGATIVE AND INTERROGATIVE</vt:lpstr>
      <vt:lpstr>Presentación de PowerPoint</vt:lpstr>
      <vt:lpstr>Presentación de PowerPoint</vt:lpstr>
      <vt:lpstr>Auxiliars </vt:lpstr>
      <vt:lpstr>Practice with present simple ( affirmative) </vt:lpstr>
      <vt:lpstr>Negative form </vt:lpstr>
      <vt:lpstr>Interrogative form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Daiz Barreto Villadiego</cp:lastModifiedBy>
  <cp:revision>45</cp:revision>
  <dcterms:created xsi:type="dcterms:W3CDTF">2020-10-01T05:25:50Z</dcterms:created>
  <dcterms:modified xsi:type="dcterms:W3CDTF">2021-11-04T22:34:18Z</dcterms:modified>
</cp:coreProperties>
</file>